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1" r:id="rId24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6" Type="http://schemas.openxmlformats.org/officeDocument/2006/relationships/slide" Target="slides/slide17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2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p176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4" name="Google Shape;5294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23.jpg"/></Relationships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5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p732"/>
          <p:cNvSpPr txBox="1"/>
          <p:nvPr>
            <p:ph type="title"/>
          </p:nvPr>
        </p:nvSpPr>
        <p:spPr>
          <a:xfrm>
            <a:off x="274320" y="205740"/>
            <a:ext cx="8664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CN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Olympics</a:t>
            </a: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7" name="Google Shape;5297;p732"/>
          <p:cNvSpPr txBox="1"/>
          <p:nvPr/>
        </p:nvSpPr>
        <p:spPr>
          <a:xfrm>
            <a:off x="815089" y="3556453"/>
            <a:ext cx="65994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zh-C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Lebron James was on the olympic basketball team in China. Then he won the gold medal because he beat the China team.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8" name="Google Shape;5298;p732"/>
          <p:cNvSpPr txBox="1"/>
          <p:nvPr/>
        </p:nvSpPr>
        <p:spPr>
          <a:xfrm>
            <a:off x="2574113" y="2345018"/>
            <a:ext cx="40992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Insert Image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9" name="Google Shape;5299;p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2920" y="2250281"/>
            <a:ext cx="3551399" cy="2610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